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ed7acf23a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ed7acf23a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ed7acf23a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ed7acf23a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ed7acf23a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ed7acf23a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d7acf23a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ed7acf23a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ec10a839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ec10a839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ec10a839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ec10a839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ed7acf23a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ed7acf23a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ec10a839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ec10a839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ec10a839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ec10a839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ec10a839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ec10a839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ec10a839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ec10a83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ed7acf23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ed7acf23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ec10a839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ec10a839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ec10a839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ec10a839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ec10a839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ec10a839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ec10a83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ec10a83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ec10a839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ec10a839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ec10a839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ec10a83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ec10a839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ec10a839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ec10a839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ec10a839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ec10a83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ec10a83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mask for inliers vs outlier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R1, R2 represent rotation matrices for cameras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</a:t>
            </a:r>
            <a:r>
              <a:rPr lang="en"/>
              <a:t> represents translation vector from camera1 to camera2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ebd4129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ebd412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cIO_xvK2ro9XaaiJniXcrtGdyRXuEupA/view" TargetMode="External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fQImNAKc8Lrlb-b_m4HIr0qKY90tF7px/view" TargetMode="External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27.png"/><Relationship Id="rId7" Type="http://schemas.openxmlformats.org/officeDocument/2006/relationships/image" Target="../media/image36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29.png"/><Relationship Id="rId7" Type="http://schemas.openxmlformats.org/officeDocument/2006/relationships/image" Target="../media/image14.png"/><Relationship Id="rId8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From Motion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 Hock, Callum Taylor, Tomas Arevalo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ES143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1: Essential Matrix + Matched Keypoints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0" l="0" r="57843" t="0"/>
          <a:stretch/>
        </p:blipFill>
        <p:spPr>
          <a:xfrm>
            <a:off x="3197763" y="1213600"/>
            <a:ext cx="2748474" cy="36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58444" r="0" t="0"/>
          <a:stretch/>
        </p:blipFill>
        <p:spPr>
          <a:xfrm>
            <a:off x="5946225" y="1213600"/>
            <a:ext cx="2709302" cy="36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50" y="1611463"/>
            <a:ext cx="3035825" cy="287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2: Fundamental</a:t>
            </a:r>
            <a:r>
              <a:rPr lang="en"/>
              <a:t> Matrix + Matched Keypoints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58347" t="0"/>
          <a:stretch/>
        </p:blipFill>
        <p:spPr>
          <a:xfrm>
            <a:off x="3158813" y="1170125"/>
            <a:ext cx="282637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58347" r="0" t="0"/>
          <a:stretch/>
        </p:blipFill>
        <p:spPr>
          <a:xfrm>
            <a:off x="5985175" y="1170125"/>
            <a:ext cx="282637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40700"/>
            <a:ext cx="2854011" cy="28798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133850" y="1644400"/>
            <a:ext cx="2189400" cy="39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3: Fundamental Matrix + New Matched Keypoints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58628" t="0"/>
          <a:stretch/>
        </p:blipFill>
        <p:spPr>
          <a:xfrm>
            <a:off x="3168375" y="1170125"/>
            <a:ext cx="2807250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58628" r="0" t="0"/>
          <a:stretch/>
        </p:blipFill>
        <p:spPr>
          <a:xfrm>
            <a:off x="6223850" y="1170125"/>
            <a:ext cx="2807250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5" y="1170125"/>
            <a:ext cx="306255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/>
          <p:nvPr/>
        </p:nvSpPr>
        <p:spPr>
          <a:xfrm>
            <a:off x="114725" y="1166375"/>
            <a:ext cx="2466600" cy="176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Takeaways/Questions from Epipole Visualizations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355400"/>
            <a:ext cx="85206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BFM matches vs FLANN matches produced similar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Using the Essential Matrix seemed to produce incorrect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When to convert the matched keypoints to integers?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Triangulation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0" l="5356" r="0" t="28856"/>
          <a:stretch/>
        </p:blipFill>
        <p:spPr>
          <a:xfrm>
            <a:off x="123625" y="2089275"/>
            <a:ext cx="3672901" cy="12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875" y="2906375"/>
            <a:ext cx="2141900" cy="17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 b="4825" l="6270" r="11762" t="0"/>
          <a:stretch/>
        </p:blipFill>
        <p:spPr>
          <a:xfrm>
            <a:off x="4313875" y="472260"/>
            <a:ext cx="2141899" cy="18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/>
          <p:nvPr/>
        </p:nvSpPr>
        <p:spPr>
          <a:xfrm>
            <a:off x="1702600" y="2382700"/>
            <a:ext cx="492000" cy="23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6">
            <a:alphaModFix/>
          </a:blip>
          <a:srcRect b="0" l="5076" r="5076" t="0"/>
          <a:stretch/>
        </p:blipFill>
        <p:spPr>
          <a:xfrm>
            <a:off x="6902375" y="2906370"/>
            <a:ext cx="2141899" cy="178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7">
            <a:alphaModFix/>
          </a:blip>
          <a:srcRect b="0" l="6684" r="14581" t="0"/>
          <a:stretch/>
        </p:blipFill>
        <p:spPr>
          <a:xfrm>
            <a:off x="6835450" y="447251"/>
            <a:ext cx="2141900" cy="1930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6"/>
          <p:cNvCxnSpPr>
            <a:stCxn id="151" idx="3"/>
            <a:endCxn id="154" idx="1"/>
          </p:cNvCxnSpPr>
          <p:nvPr/>
        </p:nvCxnSpPr>
        <p:spPr>
          <a:xfrm>
            <a:off x="6455774" y="1412555"/>
            <a:ext cx="3798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6"/>
          <p:cNvCxnSpPr/>
          <p:nvPr/>
        </p:nvCxnSpPr>
        <p:spPr>
          <a:xfrm flipH="1" rot="10800000">
            <a:off x="6439375" y="3793188"/>
            <a:ext cx="401400" cy="9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 title="Screen Recording 2024-04-22 at 7.46.10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50" y="179866"/>
            <a:ext cx="8213275" cy="47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 title="Screen Recording 2024-04-23 at 10.38.25 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25" y="482500"/>
            <a:ext cx="8378450" cy="39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Triangulation: Sanity Check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4358" l="2720" r="9790" t="466"/>
          <a:stretch/>
        </p:blipFill>
        <p:spPr>
          <a:xfrm>
            <a:off x="649275" y="1255275"/>
            <a:ext cx="2967701" cy="37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4931700" y="361925"/>
            <a:ext cx="372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Projection of  3D points back onto image using camera matrix P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950" y="1100825"/>
            <a:ext cx="2967700" cy="3927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9"/>
          <p:cNvCxnSpPr>
            <a:stCxn id="172" idx="3"/>
          </p:cNvCxnSpPr>
          <p:nvPr/>
        </p:nvCxnSpPr>
        <p:spPr>
          <a:xfrm flipH="1" rot="10800000">
            <a:off x="3616976" y="3111912"/>
            <a:ext cx="1426200" cy="297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Additional Views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PnP Solver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828875"/>
            <a:ext cx="26286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100"/>
              <a:t>The Pipeline</a:t>
            </a:r>
            <a:endParaRPr b="1" i="1" sz="2100"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196788" y="3745575"/>
            <a:ext cx="28584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Compute point cloud from the 1st and 2nd image using the standard approach.</a:t>
            </a:r>
            <a:endParaRPr sz="1500"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384113" y="3709050"/>
            <a:ext cx="27831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Take 2nd and 3rd image and find matching keypoints.</a:t>
            </a:r>
            <a:endParaRPr sz="1500"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6543013" y="3745575"/>
            <a:ext cx="2157900" cy="9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Mask matching points from 1st/2nd image to the 2nd/3rd image. </a:t>
            </a:r>
            <a:endParaRPr sz="1500"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14" y="1468775"/>
            <a:ext cx="726199" cy="97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211" y="1468775"/>
            <a:ext cx="726199" cy="97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917" y="546475"/>
            <a:ext cx="1001716" cy="134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1318345" y="2070425"/>
            <a:ext cx="241500" cy="3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2177100" y="2070425"/>
            <a:ext cx="241500" cy="3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5521772" y="1378839"/>
            <a:ext cx="3327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6733" y="547640"/>
            <a:ext cx="1001719" cy="133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4365587" y="1377577"/>
            <a:ext cx="3327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502" y="2571749"/>
            <a:ext cx="1998999" cy="11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9700" y="2121003"/>
            <a:ext cx="3431951" cy="139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3325" y="2249463"/>
            <a:ext cx="1137301" cy="113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2775" y="849662"/>
            <a:ext cx="2858401" cy="73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(for now)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226" y="1285300"/>
            <a:ext cx="2603526" cy="34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25" y="1285300"/>
            <a:ext cx="2603526" cy="34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025" y="1285300"/>
            <a:ext cx="2603526" cy="3471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503313" y="3814600"/>
            <a:ext cx="21579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PnP algorithm matches previous 3D points with new 2D image points.</a:t>
            </a:r>
            <a:endParaRPr sz="1600"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6103538" y="3814600"/>
            <a:ext cx="28584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Output is a translation and rotation vector applied to the new 3D points.</a:t>
            </a:r>
            <a:endParaRPr sz="1600"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431488" y="3814600"/>
            <a:ext cx="2157900" cy="9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Find respective 3D coordinates of overlapping points.</a:t>
            </a:r>
            <a:endParaRPr sz="1600"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63" y="1719575"/>
            <a:ext cx="2602250" cy="17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813" y="1468775"/>
            <a:ext cx="3043516" cy="21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054" y="1485900"/>
            <a:ext cx="2912883" cy="2123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PnP Solver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828875"/>
            <a:ext cx="26286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100"/>
              <a:t>The Pipeline</a:t>
            </a:r>
            <a:endParaRPr b="1" i="1" sz="210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2700" y="221475"/>
            <a:ext cx="2602249" cy="1126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3033" y="708476"/>
            <a:ext cx="402761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Triangulate &amp; Concatenate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1152475"/>
            <a:ext cx="39228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repeat the same triangulation process with the new R and t values.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New points are concatenated with the existing point cloud to create the 3D structure. 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50" y="3240124"/>
            <a:ext cx="1289222" cy="17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875" y="3240125"/>
            <a:ext cx="1289226" cy="172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9500" y="3237000"/>
            <a:ext cx="1289224" cy="172995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1271150" y="4308250"/>
            <a:ext cx="4284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1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2795700" y="4308250"/>
            <a:ext cx="4284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2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4320325" y="4308250"/>
            <a:ext cx="4284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3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7500" y="2712331"/>
            <a:ext cx="2997125" cy="233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7500" y="132413"/>
            <a:ext cx="2997125" cy="24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834904">
            <a:off x="8193998" y="2311309"/>
            <a:ext cx="737052" cy="73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0" l="53793" r="0" t="0"/>
          <a:stretch/>
        </p:blipFill>
        <p:spPr>
          <a:xfrm>
            <a:off x="212050" y="1652550"/>
            <a:ext cx="1642263" cy="136039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307922" y="3195494"/>
            <a:ext cx="157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COLMAP Comparison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2101691" y="3257671"/>
            <a:ext cx="202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Removing Fiducials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475" y="1603524"/>
            <a:ext cx="1957973" cy="151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5125" y="1703067"/>
            <a:ext cx="1414939" cy="141494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7003164" y="3195507"/>
            <a:ext cx="179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Clean Up Outliers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9080" y="1107500"/>
            <a:ext cx="466693" cy="46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 rotWithShape="1">
          <a:blip r:embed="rId6">
            <a:alphaModFix/>
          </a:blip>
          <a:srcRect b="0" l="0" r="50002" t="0"/>
          <a:stretch/>
        </p:blipFill>
        <p:spPr>
          <a:xfrm>
            <a:off x="2865411" y="936300"/>
            <a:ext cx="263020" cy="52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8115" y="1652550"/>
            <a:ext cx="2098299" cy="11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/>
        </p:nvSpPr>
        <p:spPr>
          <a:xfrm>
            <a:off x="4648253" y="3089071"/>
            <a:ext cx="202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Bundle Adjustment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5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Calibration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650" y="1727100"/>
            <a:ext cx="564705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59975" y="1145838"/>
            <a:ext cx="49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Images instead of video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Scene From Two Views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Keypoint Detection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350" y="311525"/>
            <a:ext cx="3416074" cy="452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75" y="1383575"/>
            <a:ext cx="4668548" cy="322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Keypoint Matching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900" y="1256075"/>
            <a:ext cx="5408874" cy="36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Keypoint Matching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475" y="1017725"/>
            <a:ext cx="5525049" cy="4002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9"/>
          <p:cNvCxnSpPr>
            <a:stCxn id="96" idx="1"/>
          </p:cNvCxnSpPr>
          <p:nvPr/>
        </p:nvCxnSpPr>
        <p:spPr>
          <a:xfrm rot="10800000">
            <a:off x="5477350" y="1152500"/>
            <a:ext cx="2259900" cy="84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9"/>
          <p:cNvSpPr txBox="1"/>
          <p:nvPr/>
        </p:nvSpPr>
        <p:spPr>
          <a:xfrm>
            <a:off x="7737250" y="1767650"/>
            <a:ext cx="7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20%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Matrix &amp; Decomposition 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OpenCV’s functions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575" y="2667088"/>
            <a:ext cx="416084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988" y="1903700"/>
            <a:ext cx="6500024" cy="7051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1641100" y="1944475"/>
            <a:ext cx="492000" cy="23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Epipolar Lines Visualizations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Methods: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Essential Matrix + existing matched keypoints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Fundamental Matrix </a:t>
            </a:r>
            <a:r>
              <a:rPr lang="en"/>
              <a:t>+ existing matched keypoints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Fundamental Matrix + matched keypoints using a FLANN based matcher and David Lowe’s ratio test (via OpenCV)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